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4" r:id="rId10"/>
    <p:sldId id="265" r:id="rId11"/>
    <p:sldId id="266" r:id="rId12"/>
    <p:sldId id="267" r:id="rId13"/>
    <p:sldId id="268" r:id="rId14"/>
    <p:sldId id="269" r:id="rId15"/>
  </p:sldIdLst>
  <p:sldSz cx="91805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539" y="1122363"/>
            <a:ext cx="780343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7564" y="3602038"/>
            <a:ext cx="688538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45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9805" y="365125"/>
            <a:ext cx="197954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1161" y="365125"/>
            <a:ext cx="582388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4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1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79" y="1709740"/>
            <a:ext cx="791819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79" y="4589465"/>
            <a:ext cx="791819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6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1160" y="1825625"/>
            <a:ext cx="390171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635" y="1825625"/>
            <a:ext cx="390171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365127"/>
            <a:ext cx="791819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57" y="1681163"/>
            <a:ext cx="3883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57" y="2505075"/>
            <a:ext cx="3883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635" y="1681163"/>
            <a:ext cx="39029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35" y="2505075"/>
            <a:ext cx="390291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2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457200"/>
            <a:ext cx="296095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914" y="987427"/>
            <a:ext cx="464763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356" y="2057400"/>
            <a:ext cx="296095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457200"/>
            <a:ext cx="296095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02914" y="987427"/>
            <a:ext cx="464763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356" y="2057400"/>
            <a:ext cx="296095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2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161" y="365127"/>
            <a:ext cx="7918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161" y="1825625"/>
            <a:ext cx="79181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1160" y="6356352"/>
            <a:ext cx="20656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E7AC-E0E5-41D8-994A-1F6C6FF4A0C0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1045" y="6356352"/>
            <a:ext cx="30984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3738" y="6356352"/>
            <a:ext cx="20656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C19D-3F3B-4EA9-BDC4-67CE941C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DE2C90-F68D-4EBB-9984-46828B5C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1"/>
            <a:ext cx="9180513" cy="68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38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251E3-19B1-48C3-A404-BD4578A8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9" y="0"/>
            <a:ext cx="9092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0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DE09-D2F6-43D1-A04B-BA388F0C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" y="0"/>
            <a:ext cx="9087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3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373CD-9FAC-432D-A385-495C36B0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" y="0"/>
            <a:ext cx="913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4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A2344-49AA-46DA-92B0-0AF86386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" y="0"/>
            <a:ext cx="9173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138E3-389E-41F8-AF49-E17518F3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"/>
            <a:ext cx="9180513" cy="68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9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570A2-B70E-4036-AE23-A5AB6FBD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" y="0"/>
            <a:ext cx="9171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560D5-B39F-474E-8E80-35602983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" y="0"/>
            <a:ext cx="9158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1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24955-6065-4E2A-8147-2CCFAF3B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3" y="0"/>
            <a:ext cx="9119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C2DED-EB6A-4C2E-8535-D7CA658C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7" y="0"/>
            <a:ext cx="9139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3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79BA5-E350-4377-A847-09E79D6A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3"/>
            <a:ext cx="9180513" cy="68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9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DA933-416F-461F-8449-9E82029A5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" y="0"/>
            <a:ext cx="9158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95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87763-0617-4BCE-AEC9-3BB90DB8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9" y="0"/>
            <a:ext cx="9082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A1402-0C41-4E6F-B6C1-E620045E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" y="0"/>
            <a:ext cx="9161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3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ISEP LUTPI NUR</dc:creator>
  <cp:lastModifiedBy>ISEP LUTPI NUR</cp:lastModifiedBy>
  <cp:revision>5</cp:revision>
  <dcterms:created xsi:type="dcterms:W3CDTF">2021-03-18T13:47:43Z</dcterms:created>
  <dcterms:modified xsi:type="dcterms:W3CDTF">2021-03-18T14:20:30Z</dcterms:modified>
</cp:coreProperties>
</file>